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4"/>
  </p:notesMasterIdLst>
  <p:handoutMasterIdLst>
    <p:handoutMasterId r:id="rId5"/>
  </p:handoutMasterIdLst>
  <p:sldIdLst>
    <p:sldId id="366" r:id="rId2"/>
    <p:sldId id="425" r:id="rId3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00FF"/>
    <a:srgbClr val="003192"/>
    <a:srgbClr val="0066FF"/>
    <a:srgbClr val="D0D8E8"/>
    <a:srgbClr val="D1D7EB"/>
    <a:srgbClr val="E9EDF4"/>
    <a:srgbClr val="D3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1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0A45-F1E4-410C-9B1C-D68414D8C714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4CB5-EBAC-42F5-9768-5B4CF68A76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9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BD42-69DB-47A3-9933-50BED754FD7C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8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F17E-0C6B-4727-B479-6DFF07835A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7748" y="9428636"/>
            <a:ext cx="288978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7C6E3E-ECF1-44C1-9D96-3BE507F0C532}" type="slidenum">
              <a:rPr lang="de-DE" sz="1200">
                <a:solidFill>
                  <a:schemeClr val="tx1"/>
                </a:solidFill>
              </a:rPr>
              <a:pPr algn="r"/>
              <a:t>1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67135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18"/>
          <p:cNvSpPr/>
          <p:nvPr/>
        </p:nvSpPr>
        <p:spPr>
          <a:xfrm>
            <a:off x="395536" y="57332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itchFamily="2" charset="2"/>
              </a:rPr>
              <a:t>Nützlinge ↑ (</a:t>
            </a:r>
            <a:r>
              <a:rPr lang="de-DE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Lactobacillus </a:t>
            </a:r>
            <a:r>
              <a:rPr lang="de-DE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acidophilus</a:t>
            </a:r>
            <a:r>
              <a:rPr lang="de-D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Bifidobacterium</a:t>
            </a:r>
            <a:r>
              <a:rPr lang="en-US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sp.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dirty="0" smtClean="0">
              <a:latin typeface="Arial" charset="0"/>
              <a:sym typeface="Wingdings" pitchFamily="2" charset="2"/>
            </a:endParaRPr>
          </a:p>
          <a:p>
            <a:pPr marL="381000" indent="-381000" algn="just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de-DE" dirty="0" smtClean="0">
                <a:solidFill>
                  <a:srgbClr val="C00000"/>
                </a:solidFill>
                <a:latin typeface="Arial" charset="0"/>
                <a:sym typeface="Wingdings" pitchFamily="2" charset="2"/>
              </a:rPr>
              <a:t>Schädlinge↓ </a:t>
            </a:r>
            <a:r>
              <a:rPr lang="de-DE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Clostridium,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Propionbakterien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(Propionsäuregärung, CO</a:t>
            </a:r>
            <a:r>
              <a:rPr lang="de-DE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dirty="0" smtClean="0">
              <a:solidFill>
                <a:srgbClr val="FF0000"/>
              </a:solidFill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7143" t="6349" r="2381" b="11111"/>
          <a:stretch>
            <a:fillRect/>
          </a:stretch>
        </p:blipFill>
        <p:spPr bwMode="auto">
          <a:xfrm>
            <a:off x="899592" y="1124744"/>
            <a:ext cx="6846299" cy="46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38472" y="72008"/>
            <a:ext cx="8382000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n-ea"/>
                <a:cs typeface="+mn-cs"/>
              </a:rPr>
              <a:t>Danke für‘s Kommen und bis bald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27</Words>
  <Application>Microsoft Office PowerPoint</Application>
  <PresentationFormat>Bildschirmpräsentation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Concourse</vt:lpstr>
      <vt:lpstr>PowerPoint-Präsentation</vt:lpstr>
      <vt:lpstr>Danke für‘s Kommen und bis bald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Torsten</dc:creator>
  <cp:lastModifiedBy>Stephanie O'Neal</cp:lastModifiedBy>
  <cp:revision>385</cp:revision>
  <dcterms:created xsi:type="dcterms:W3CDTF">2011-01-04T09:31:05Z</dcterms:created>
  <dcterms:modified xsi:type="dcterms:W3CDTF">2018-03-19T08:20:56Z</dcterms:modified>
</cp:coreProperties>
</file>