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4"/>
  </p:notesMasterIdLst>
  <p:handoutMasterIdLst>
    <p:handoutMasterId r:id="rId5"/>
  </p:handoutMasterIdLst>
  <p:sldIdLst>
    <p:sldId id="344" r:id="rId2"/>
    <p:sldId id="424" r:id="rId3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00FF"/>
    <a:srgbClr val="003192"/>
    <a:srgbClr val="0066FF"/>
    <a:srgbClr val="D0D8E8"/>
    <a:srgbClr val="D1D7EB"/>
    <a:srgbClr val="E9EDF4"/>
    <a:srgbClr val="D3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1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0A45-F1E4-410C-9B1C-D68414D8C714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4CB5-EBAC-42F5-9768-5B4CF68A76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9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BD42-69DB-47A3-9933-50BED754FD7C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8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F17E-0C6B-4727-B479-6DFF07835A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755576" y="908720"/>
            <a:ext cx="6192688" cy="5733256"/>
          </a:xfrm>
          <a:noFill/>
          <a:ln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de-DE" altLang="ko-KR" sz="2400" b="1" dirty="0">
                <a:solidFill>
                  <a:srgbClr val="CCCCFF"/>
                </a:solidFill>
                <a:latin typeface="Arial" pitchFamily="34" charset="0"/>
                <a:ea typeface="굴림" charset="-127"/>
                <a:cs typeface="Arial" pitchFamily="34" charset="0"/>
              </a:rPr>
              <a:t>Zucker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CCFF"/>
                </a:solidFill>
                <a:latin typeface="Arial" pitchFamily="34" charset="0"/>
                <a:ea typeface="굴림" charset="-127"/>
                <a:cs typeface="Arial" pitchFamily="34" charset="0"/>
              </a:rPr>
              <a:t>Fett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CCFF"/>
                </a:solidFill>
                <a:latin typeface="Arial" pitchFamily="34" charset="0"/>
                <a:ea typeface="굴림" charset="-127"/>
                <a:cs typeface="Arial" pitchFamily="34" charset="0"/>
              </a:rPr>
              <a:t>Proteine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CCFF"/>
                </a:solidFill>
                <a:latin typeface="Arial" pitchFamily="34" charset="0"/>
                <a:ea typeface="굴림" charset="-127"/>
                <a:cs typeface="Arial" pitchFamily="34" charset="0"/>
              </a:rPr>
              <a:t>Salz (2 g bis 3 g Kochsalz pro Tag)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CCFF"/>
                </a:solidFill>
                <a:latin typeface="Arial" pitchFamily="34" charset="0"/>
                <a:ea typeface="굴림" charset="-127"/>
                <a:cs typeface="Arial" pitchFamily="34" charset="0"/>
              </a:rPr>
              <a:t>Mineralstoffe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CCFF"/>
                </a:solidFill>
                <a:latin typeface="Arial" pitchFamily="34" charset="0"/>
                <a:ea typeface="굴림" charset="-127"/>
                <a:cs typeface="Arial" pitchFamily="34" charset="0"/>
              </a:rPr>
              <a:t>Ergänzungsmittel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Zusatzstoffe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CC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Alkohol</a:t>
            </a:r>
          </a:p>
          <a:p>
            <a:pPr algn="just">
              <a:lnSpc>
                <a:spcPct val="150000"/>
              </a:lnSpc>
            </a:pPr>
            <a:r>
              <a:rPr lang="de-DE" altLang="ko-KR" sz="2400" b="1" dirty="0" smtClean="0">
                <a:solidFill>
                  <a:srgbClr val="00B050"/>
                </a:solidFill>
                <a:latin typeface="Arial" pitchFamily="34" charset="0"/>
                <a:ea typeface="굴림" charset="-127"/>
                <a:cs typeface="Arial" pitchFamily="34" charset="0"/>
              </a:rPr>
              <a:t>Natürliche Wirkstoffe</a:t>
            </a:r>
            <a:endParaRPr lang="de-DE" altLang="ko-KR" sz="2400" b="1" dirty="0">
              <a:solidFill>
                <a:srgbClr val="00B050"/>
              </a:solidFill>
              <a:ea typeface="굴림" charset="-127"/>
            </a:endParaRPr>
          </a:p>
          <a:p>
            <a:pPr>
              <a:buFontTx/>
              <a:buNone/>
            </a:pPr>
            <a:endParaRPr lang="de-DE" altLang="ko-KR" sz="2400" b="1" dirty="0">
              <a:solidFill>
                <a:srgbClr val="003192"/>
              </a:solidFill>
              <a:ea typeface="굴림" charset="-127"/>
            </a:endParaRPr>
          </a:p>
          <a:p>
            <a:pPr>
              <a:buFontTx/>
              <a:buNone/>
            </a:pPr>
            <a:endParaRPr lang="de-DE" altLang="ko-KR" sz="2400" b="1" dirty="0">
              <a:solidFill>
                <a:srgbClr val="003192"/>
              </a:solidFill>
              <a:ea typeface="굴림" charset="-127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Knoblauch </a:t>
            </a:r>
            <a:r>
              <a:rPr lang="de-DE" sz="4000" b="1" i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essen</a:t>
            </a: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????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2915816" cy="21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6264696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Der Schwefel macht‘s !!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81922" name="Picture 2" descr="https://naturfotografen-forum.de/data/o/199/99536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350654" cy="2232248"/>
          </a:xfrm>
          <a:prstGeom prst="rect">
            <a:avLst/>
          </a:prstGeom>
          <a:noFill/>
        </p:spPr>
      </p:pic>
      <p:pic>
        <p:nvPicPr>
          <p:cNvPr id="81924" name="Picture 4" descr="http://www.wissen.de/sites/default/files/styles/lightbox/public/wissensserver/jadis/incoming/g16_120.jpg?itok=wDnY4yOC"/>
          <p:cNvPicPr>
            <a:picLocks noChangeAspect="1" noChangeArrowheads="1"/>
          </p:cNvPicPr>
          <p:nvPr/>
        </p:nvPicPr>
        <p:blipFill>
          <a:blip r:embed="rId4" cstate="print"/>
          <a:srcRect l="49139" b="50291"/>
          <a:stretch>
            <a:fillRect/>
          </a:stretch>
        </p:blipFill>
        <p:spPr bwMode="auto">
          <a:xfrm>
            <a:off x="6084168" y="0"/>
            <a:ext cx="2736304" cy="1626889"/>
          </a:xfrm>
          <a:prstGeom prst="rect">
            <a:avLst/>
          </a:prstGeom>
          <a:noFill/>
        </p:spPr>
      </p:pic>
      <p:pic>
        <p:nvPicPr>
          <p:cNvPr id="81926" name="Picture 6" descr="http://bilder.t-online.de/b/41/58/22/68/id_41582268/610/tid_da/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3384376" cy="1708833"/>
          </a:xfrm>
          <a:prstGeom prst="rect">
            <a:avLst/>
          </a:prstGeom>
          <a:noFill/>
        </p:spPr>
      </p:pic>
      <p:pic>
        <p:nvPicPr>
          <p:cNvPr id="81927" name="Picture 7" descr="G:\20150914_18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527884" y="2312876"/>
            <a:ext cx="3456384" cy="1944216"/>
          </a:xfrm>
          <a:prstGeom prst="rect">
            <a:avLst/>
          </a:prstGeom>
          <a:noFill/>
        </p:spPr>
      </p:pic>
      <p:pic>
        <p:nvPicPr>
          <p:cNvPr id="10" name="Picture 6" descr="     front cover image for Natural Product Reports, Issue 6, 2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204864"/>
            <a:ext cx="2201788" cy="28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29</Words>
  <Application>Microsoft Office PowerPoint</Application>
  <PresentationFormat>Bildschirmpräsentation (4:3)</PresentationFormat>
  <Paragraphs>13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Concourse</vt:lpstr>
      <vt:lpstr>Knoblauch essen ????</vt:lpstr>
      <vt:lpstr>Der Schwefel macht‘s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Torsten</dc:creator>
  <cp:lastModifiedBy>Stephanie O'Neal</cp:lastModifiedBy>
  <cp:revision>385</cp:revision>
  <dcterms:created xsi:type="dcterms:W3CDTF">2011-01-04T09:31:05Z</dcterms:created>
  <dcterms:modified xsi:type="dcterms:W3CDTF">2018-03-19T08:22:04Z</dcterms:modified>
</cp:coreProperties>
</file>