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6"/>
  </p:notesMasterIdLst>
  <p:handoutMasterIdLst>
    <p:handoutMasterId r:id="rId7"/>
  </p:handoutMasterIdLst>
  <p:sldIdLst>
    <p:sldId id="417" r:id="rId2"/>
    <p:sldId id="415" r:id="rId3"/>
    <p:sldId id="421" r:id="rId4"/>
    <p:sldId id="418" r:id="rId5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00FF"/>
    <a:srgbClr val="003192"/>
    <a:srgbClr val="0066FF"/>
    <a:srgbClr val="D0D8E8"/>
    <a:srgbClr val="D1D7EB"/>
    <a:srgbClr val="E9EDF4"/>
    <a:srgbClr val="D3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1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0A45-F1E4-410C-9B1C-D68414D8C714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4CB5-EBAC-42F5-9768-5B4CF68A76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9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BD42-69DB-47A3-9933-50BED754FD7C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8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F17E-0C6B-4727-B479-6DFF07835A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Fett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71682" name="Picture 2" descr="http://img.lum.dolimg.com/v1/images/Boba-Fett_61fdadfd.jpeg?region=0%2C0%2C1200%2C675&amp;width=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943435" cy="1656184"/>
          </a:xfrm>
          <a:prstGeom prst="rect">
            <a:avLst/>
          </a:prstGeom>
          <a:noFill/>
        </p:spPr>
      </p:pic>
      <p:sp>
        <p:nvSpPr>
          <p:cNvPr id="71684" name="AutoShape 4" descr="Image result for fet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688" name="Picture 8" descr="https://treningsinspirasjon.files.wordpress.com/2014/02/fet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4032447" cy="4032448"/>
          </a:xfrm>
          <a:prstGeom prst="rect">
            <a:avLst/>
          </a:prstGeom>
          <a:noFill/>
        </p:spPr>
      </p:pic>
      <p:pic>
        <p:nvPicPr>
          <p:cNvPr id="71690" name="Picture 10" descr="http://www.chemgapedia.de/vsengine/media/vsc/de/ch/8/bc/stoffwechsel/fett/fettsaeur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76872"/>
            <a:ext cx="2736304" cy="1990717"/>
          </a:xfrm>
          <a:prstGeom prst="rect">
            <a:avLst/>
          </a:prstGeom>
          <a:noFill/>
        </p:spPr>
      </p:pic>
      <p:pic>
        <p:nvPicPr>
          <p:cNvPr id="71692" name="Picture 12" descr="http://cdn4.spiegel.de/images/image-337373-panoV9free-cegt-337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869160"/>
            <a:ext cx="3168352" cy="152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Salz und Mineralstoffe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63492" name="Picture 4" descr="http://images.eatsmarter.de/sites/default/files/styles/250x188/public/images/jodsalz_flic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2381250" cy="1790701"/>
          </a:xfrm>
          <a:prstGeom prst="rect">
            <a:avLst/>
          </a:prstGeom>
          <a:noFill/>
        </p:spPr>
      </p:pic>
      <p:pic>
        <p:nvPicPr>
          <p:cNvPr id="63494" name="Picture 6" descr="https://www.colourbox.de/preview/7102011-table-mineral-substances-in-the-set-of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537416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Ergänzungsmittel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79874" name="Picture 2" descr="https://www.thieme.de/statics/bilder/thieme/final/de/bilder/tw_innere-medizin/D_Nahrungsergaenzungsmittel_rdax_440x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5539234" cy="355014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7824" y="544522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Leberschäden durch Nahrungsergänzungsmittel</a:t>
            </a:r>
          </a:p>
          <a:p>
            <a:pPr algn="just"/>
            <a:r>
              <a:rPr lang="de-DE" dirty="0" err="1" smtClean="0">
                <a:latin typeface="Arial" pitchFamily="34" charset="0"/>
                <a:cs typeface="Arial" pitchFamily="34" charset="0"/>
              </a:rPr>
              <a:t>Thieme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Innere Medizin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Bunt ist gesund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869" t="11854" r="54149" b="26881"/>
          <a:stretch>
            <a:fillRect/>
          </a:stretch>
        </p:blipFill>
        <p:spPr bwMode="auto">
          <a:xfrm>
            <a:off x="4211960" y="1340768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C:\Users\Iveta\Desktop\Claus\Wissenschaftsforum Saar 17 Juni 2014\DSCN18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-247" r="15747" b="12858"/>
          <a:stretch/>
        </p:blipFill>
        <p:spPr bwMode="auto">
          <a:xfrm>
            <a:off x="323528" y="620688"/>
            <a:ext cx="1967411" cy="2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C:\Users\Iveta\Desktop\Claus\Wissenschaftsforum Saar 17 Juni 2014\DSCN18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4" r="12046"/>
          <a:stretch/>
        </p:blipFill>
        <p:spPr bwMode="auto">
          <a:xfrm>
            <a:off x="683568" y="3356992"/>
            <a:ext cx="1270605" cy="19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18</Words>
  <Application>Microsoft Office PowerPoint</Application>
  <PresentationFormat>Bildschirmpräsentation (4:3)</PresentationFormat>
  <Paragraphs>10</Paragraphs>
  <Slides>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Concourse</vt:lpstr>
      <vt:lpstr>Fett</vt:lpstr>
      <vt:lpstr>Salz und Mineralstoffe</vt:lpstr>
      <vt:lpstr>Ergänzungsmittel</vt:lpstr>
      <vt:lpstr>Bunt ist gesund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Torsten</dc:creator>
  <cp:lastModifiedBy>Stephanie O'Neal</cp:lastModifiedBy>
  <cp:revision>384</cp:revision>
  <dcterms:created xsi:type="dcterms:W3CDTF">2011-01-04T09:31:05Z</dcterms:created>
  <dcterms:modified xsi:type="dcterms:W3CDTF">2018-03-19T08:23:20Z</dcterms:modified>
</cp:coreProperties>
</file>