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notesMasterIdLst>
    <p:notesMasterId r:id="rId10"/>
  </p:notesMasterIdLst>
  <p:handoutMasterIdLst>
    <p:handoutMasterId r:id="rId11"/>
  </p:handoutMasterIdLst>
  <p:sldIdLst>
    <p:sldId id="387" r:id="rId2"/>
    <p:sldId id="342" r:id="rId3"/>
    <p:sldId id="413" r:id="rId4"/>
    <p:sldId id="410" r:id="rId5"/>
    <p:sldId id="412" r:id="rId6"/>
    <p:sldId id="390" r:id="rId7"/>
    <p:sldId id="414" r:id="rId8"/>
    <p:sldId id="419" r:id="rId9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00FF"/>
    <a:srgbClr val="003192"/>
    <a:srgbClr val="0066FF"/>
    <a:srgbClr val="D0D8E8"/>
    <a:srgbClr val="D1D7EB"/>
    <a:srgbClr val="E9EDF4"/>
    <a:srgbClr val="D3D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51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0A45-F1E4-410C-9B1C-D68414D8C714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E4CB5-EBAC-42F5-9768-5B4CF68A760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9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BD42-69DB-47A3-9933-50BED754FD7C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8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CF17E-0C6B-4727-B479-6DFF07835A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5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04AD29-A275-4F5A-AD6D-1DDF07936FA6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7748" y="9428636"/>
            <a:ext cx="288978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7C6E3E-ECF1-44C1-9D96-3BE507F0C532}" type="slidenum">
              <a:rPr lang="de-DE" sz="1200">
                <a:solidFill>
                  <a:schemeClr val="tx1"/>
                </a:solidFill>
              </a:rPr>
              <a:pPr algn="r"/>
              <a:t>3</a:t>
            </a:fld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7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42D43-9050-40C9-B05C-592C446FBE22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F9E9E5-A5A0-4E8C-892F-7D19F54DF106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44C5CD6-774D-47AC-9F8D-D68D5F20EFB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iegel.de/wissenschaft/medizin/bild-820992-327150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4072007010301-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5" name="Picture 7" descr="halloween-powerpoint-temp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0" y="764704"/>
            <a:ext cx="9144000" cy="720080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de-DE" sz="32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Warum mögen Vampire keinen Knoblauch ?</a:t>
            </a:r>
            <a:endParaRPr lang="de-DE" sz="320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628900"/>
            <a:ext cx="5487144" cy="19431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Professor </a:t>
            </a:r>
            <a:r>
              <a:rPr lang="en-GB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Dr. Claus 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Jacob</a:t>
            </a:r>
          </a:p>
          <a:p>
            <a:pPr algn="just"/>
            <a:r>
              <a:rPr lang="en-GB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Bioorganische</a:t>
            </a: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Chemie</a:t>
            </a:r>
            <a:endParaRPr lang="en-GB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Pharmazie</a:t>
            </a:r>
            <a:endParaRPr lang="en-GB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Universität</a:t>
            </a:r>
            <a:r>
              <a:rPr lang="en-GB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GB" sz="24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Saarlandes</a:t>
            </a:r>
            <a:endParaRPr lang="en-GB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8" name="Picture 20" descr="uni-eu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869160"/>
            <a:ext cx="1600200" cy="1477963"/>
          </a:xfrm>
          <a:prstGeom prst="rect">
            <a:avLst/>
          </a:prstGeom>
          <a:noFill/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7380312" y="4077072"/>
            <a:ext cx="1296144" cy="2520280"/>
            <a:chOff x="3415" y="4742"/>
            <a:chExt cx="4027" cy="8441"/>
          </a:xfrm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417" y="9331"/>
              <a:ext cx="4013" cy="3840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628" y="4742"/>
              <a:ext cx="1632" cy="47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12" name="AutoShape 9"/>
            <p:cNvSpPr>
              <a:spLocks noChangeAspect="1" noChangeArrowheads="1"/>
            </p:cNvSpPr>
            <p:nvPr/>
          </p:nvSpPr>
          <p:spPr bwMode="auto">
            <a:xfrm rot="5400000">
              <a:off x="4451" y="8277"/>
              <a:ext cx="1945" cy="4018"/>
            </a:xfrm>
            <a:prstGeom prst="moon">
              <a:avLst>
                <a:gd name="adj" fmla="val 87500"/>
              </a:avLst>
            </a:prstGeom>
            <a:solidFill>
              <a:srgbClr val="FF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415" y="10994"/>
              <a:ext cx="4027" cy="500"/>
            </a:xfrm>
            <a:prstGeom prst="rect">
              <a:avLst/>
            </a:prstGeom>
            <a:solidFill>
              <a:srgbClr val="FDCD0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5164" y="4742"/>
              <a:ext cx="519" cy="8441"/>
            </a:xfrm>
            <a:prstGeom prst="rect">
              <a:avLst/>
            </a:prstGeom>
            <a:solidFill>
              <a:srgbClr val="FDCD0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alt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2232248" cy="1656184"/>
          </a:xfrm>
        </p:spPr>
        <p:txBody>
          <a:bodyPr>
            <a:noAutofit/>
          </a:bodyPr>
          <a:lstStyle/>
          <a:p>
            <a:pPr algn="just"/>
            <a:r>
              <a:rPr lang="de-DE" sz="40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Gudd</a:t>
            </a:r>
            <a:r>
              <a:rPr lang="de-DE" sz="4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40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Gess</a:t>
            </a:r>
            <a:endParaRPr lang="de-DE" sz="4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3" descr="bb_re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1512168" cy="1132508"/>
          </a:xfrm>
          <a:prstGeom prst="rect">
            <a:avLst/>
          </a:prstGeom>
          <a:noFill/>
        </p:spPr>
      </p:pic>
      <p:pic>
        <p:nvPicPr>
          <p:cNvPr id="40962" name="Picture 2" descr="http://i.ebayimg.com/00/s/NjU1WDEwMjQ=/z/m7wAAOSwWnFV-sgX/$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486105" cy="2232248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827584" y="4581128"/>
            <a:ext cx="8106568" cy="1896580"/>
            <a:chOff x="827584" y="4581128"/>
            <a:chExt cx="8106568" cy="1896580"/>
          </a:xfrm>
        </p:grpSpPr>
        <p:pic>
          <p:nvPicPr>
            <p:cNvPr id="40964" name="Picture 4" descr="Die WHO warnt: Wurst und Schinken nur in Maßen essen! Zu viel kann Krebs verursache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4653136"/>
              <a:ext cx="3240360" cy="1824572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827584" y="4581128"/>
              <a:ext cx="1800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Wurst und Schinken als</a:t>
              </a:r>
              <a:br>
                <a:rPr lang="de-DE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</a:br>
              <a:r>
                <a:rPr lang="de-DE" b="1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krebserregend eingestuft!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84168" y="4797152"/>
              <a:ext cx="284998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dirty="0" smtClean="0">
                  <a:solidFill>
                    <a:schemeClr val="accent4">
                      <a:lumMod val="75000"/>
                    </a:schemeClr>
                  </a:solidFill>
                  <a:latin typeface="Arial" charset="0"/>
                  <a:cs typeface="Arial" charset="0"/>
                </a:rPr>
                <a:t>Die WHO warnt: Wurst und Schinken nur in Maßen essen! Zu viel kann Krebs verursachen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dirty="0" smtClean="0">
                  <a:solidFill>
                    <a:schemeClr val="accent4">
                      <a:lumMod val="75000"/>
                    </a:schemeClr>
                  </a:solidFill>
                  <a:latin typeface="Arial" charset="0"/>
                  <a:cs typeface="Arial" charset="0"/>
                </a:rPr>
                <a:t>Foto: dpa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995936" y="2078846"/>
            <a:ext cx="5004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ko-KR" b="1" dirty="0" smtClean="0">
                <a:solidFill>
                  <a:srgbClr val="003192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Die richtige Ernährung kann offenbar das Alzheimerrisiko senken. Wer wöchentlich mindestens einmal gebackenen oder gegrillten Fisch isst, macht seine grauen Zellen stark gegen Alzheimer....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Online, 30.11.2011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132856"/>
            <a:ext cx="3767236" cy="266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536" y="332656"/>
            <a:ext cx="8382000" cy="1052736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Essen macht gesund !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1"/>
          <p:cNvSpPr>
            <a:spLocks noChangeArrowheads="1"/>
          </p:cNvSpPr>
          <p:nvPr/>
        </p:nvSpPr>
        <p:spPr bwMode="auto">
          <a:xfrm>
            <a:off x="395536" y="1628800"/>
            <a:ext cx="34563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Herzinfarkt und Krebs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US-Mediziner warnen vor rotem Fleisch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2386" name="Picture 2" descr="Riskanter Konsum: Wie ungesund ist rotes Fleisch?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4953000" cy="23812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515719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AFP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Riskanter Konsum: Wie ungesund ist rotes Fleisch?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332656"/>
            <a:ext cx="8382000" cy="1052736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Und Essen macht auch krank !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228184" y="3861048"/>
            <a:ext cx="2016224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de-DE" altLang="ko-KR" sz="4000" b="1" dirty="0" smtClean="0">
                <a:solidFill>
                  <a:srgbClr val="003192"/>
                </a:solidFill>
                <a:latin typeface="Blackadder ITC" pitchFamily="82" charset="0"/>
                <a:ea typeface="굴림" charset="-127"/>
                <a:cs typeface="Arial" panose="020B0604020202020204" pitchFamily="34" charset="0"/>
              </a:rPr>
              <a:t>Richtig Essen !!</a:t>
            </a:r>
            <a:endParaRPr lang="de-DE" sz="4000" b="1" dirty="0">
              <a:solidFill>
                <a:srgbClr val="FF0000"/>
              </a:solidFill>
              <a:latin typeface="Blackadder ITC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59632" y="476672"/>
            <a:ext cx="6408712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Zu wenig </a:t>
            </a:r>
            <a:r>
              <a:rPr lang="de-DE" sz="4000" dirty="0" err="1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gess</a:t>
            </a:r>
            <a:r>
              <a:rPr lang="de-DE" sz="4000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??</a:t>
            </a:r>
            <a:endParaRPr lang="de-DE" sz="4000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179202" name="Picture 2" descr="Spielfilm des Tages Das Leben des Br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0099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ttp://www.n24.de/media/import/dpaserviceline/dpaserviceline_20081013_15/DickesxMxdchen_19206190originallarge-4-3-800-0-374-1921-1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34105"/>
            <a:ext cx="3744416" cy="2798951"/>
          </a:xfrm>
          <a:prstGeom prst="rect">
            <a:avLst/>
          </a:prstGeom>
          <a:noFill/>
        </p:spPr>
      </p:pic>
      <p:pic>
        <p:nvPicPr>
          <p:cNvPr id="246788" name="Picture 4" descr="http://eltern.t-online.de/b/40/89/61/04/id_40896104/tid_da/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69598"/>
            <a:ext cx="4248472" cy="2147434"/>
          </a:xfrm>
          <a:prstGeom prst="rect">
            <a:avLst/>
          </a:prstGeom>
          <a:noFill/>
        </p:spPr>
      </p:pic>
      <p:pic>
        <p:nvPicPr>
          <p:cNvPr id="246790" name="Picture 6" descr="http://www.foodnews.ch/news/30_trends/images/uebergewicht_ki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703267" cy="2592288"/>
          </a:xfrm>
          <a:prstGeom prst="rect">
            <a:avLst/>
          </a:prstGeom>
          <a:noFill/>
        </p:spPr>
      </p:pic>
      <p:pic>
        <p:nvPicPr>
          <p:cNvPr id="246792" name="Picture 8" descr="http://s.ndimg.de/image_gallery/new_netdoktor/34/id_72063_104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3831368" cy="2160240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979712" y="0"/>
            <a:ext cx="5472608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Zuviel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de-DE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Gess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!!</a:t>
            </a: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82000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Zucker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65538" name="Picture 2" descr="http://www.experto.de/teufelskreis-zucker-was-sie-dagegen-tun-koennen-1161px-1024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448272" cy="2159412"/>
          </a:xfrm>
          <a:prstGeom prst="rect">
            <a:avLst/>
          </a:prstGeom>
          <a:noFill/>
        </p:spPr>
      </p:pic>
      <p:sp>
        <p:nvSpPr>
          <p:cNvPr id="65540" name="AutoShape 4" descr="Image result for zuckerbe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542" name="AutoShape 6" descr="Image result for zuckerbe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5544" name="Picture 8" descr="http://cp91279.biography.com/1000509261001/1000509261001_1822909398001_BIO-Biography-29-Innovators-Mark-Zuckerberg-115956-SF.jpg"/>
          <p:cNvPicPr>
            <a:picLocks noChangeAspect="1" noChangeArrowheads="1"/>
          </p:cNvPicPr>
          <p:nvPr/>
        </p:nvPicPr>
        <p:blipFill>
          <a:blip r:embed="rId4" cstate="print"/>
          <a:srcRect l="20588" r="14706"/>
          <a:stretch>
            <a:fillRect/>
          </a:stretch>
        </p:blipFill>
        <p:spPr bwMode="auto">
          <a:xfrm>
            <a:off x="6948264" y="548680"/>
            <a:ext cx="1584176" cy="1377570"/>
          </a:xfrm>
          <a:prstGeom prst="rect">
            <a:avLst/>
          </a:prstGeom>
          <a:noFill/>
        </p:spPr>
      </p:pic>
      <p:pic>
        <p:nvPicPr>
          <p:cNvPr id="65546" name="Picture 10" descr="http://media1.faz.net/ppmedia/aktuell/wirtschaft/906115215/1.3023217/default/gummibaerchen-und-actim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484784"/>
            <a:ext cx="3672408" cy="2106382"/>
          </a:xfrm>
          <a:prstGeom prst="rect">
            <a:avLst/>
          </a:prstGeom>
          <a:noFill/>
        </p:spPr>
      </p:pic>
      <p:pic>
        <p:nvPicPr>
          <p:cNvPr id="65548" name="Picture 12" descr="http://4.bp.blogspot.com/-nApIsMRw5Q8/UOVwycGM82I/AAAAAAAANEM/O512vxPsIa8/s1600/Frucht-Zucker1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861048"/>
            <a:ext cx="3672408" cy="208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72008"/>
            <a:ext cx="8382000" cy="1052736"/>
          </a:xfrm>
          <a:noFill/>
          <a:ln/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sz="4000" b="1" dirty="0" smtClean="0">
                <a:solidFill>
                  <a:srgbClr val="00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Proteine</a:t>
            </a:r>
            <a:endParaRPr lang="de-DE" sz="4000" b="1" dirty="0">
              <a:solidFill>
                <a:srgbClr val="0031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75778" name="Picture 2" descr="http://www.got-big.de/Blog/wp-content/uploads/2008/09/tierisches_pflanzliches_pro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96752"/>
            <a:ext cx="4697710" cy="4711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115</Words>
  <Application>Microsoft Office PowerPoint</Application>
  <PresentationFormat>Bildschirmpräsentation (4:3)</PresentationFormat>
  <Paragraphs>28</Paragraphs>
  <Slides>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Concourse</vt:lpstr>
      <vt:lpstr>Warum mögen Vampire keinen Knoblauch ?</vt:lpstr>
      <vt:lpstr>Gudd Gess</vt:lpstr>
      <vt:lpstr>PowerPoint-Präsentation</vt:lpstr>
      <vt:lpstr>PowerPoint-Präsentation</vt:lpstr>
      <vt:lpstr>Zu wenig gess ??</vt:lpstr>
      <vt:lpstr>PowerPoint-Präsentation</vt:lpstr>
      <vt:lpstr>Zucker</vt:lpstr>
      <vt:lpstr>Proteine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Torsten</dc:creator>
  <cp:lastModifiedBy>Stephanie O'Neal</cp:lastModifiedBy>
  <cp:revision>383</cp:revision>
  <dcterms:created xsi:type="dcterms:W3CDTF">2011-01-04T09:31:05Z</dcterms:created>
  <dcterms:modified xsi:type="dcterms:W3CDTF">2018-03-19T08:15:19Z</dcterms:modified>
</cp:coreProperties>
</file>